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31791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2022-01-02 18:09
##   Status: 200
##   Content-Type: application/octet-stream
##   Size: 13.8 kB
## &lt;ON DISK&gt;  /var/folders/0z/p5zgjmbn6531bgclzwc383500000gn/T//RtmpK0WP7J/file1c2a3eb5847d.xlsx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And 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19978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2022-01-02T18:10:03Z</dcterms:created>
  <dcterms:modified xsi:type="dcterms:W3CDTF">2022-01-02T18:10:03Z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